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BE312-27C6-B2CC-65D9-2B88D341B6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D370D9-96AA-4CAD-6033-A29AF54B95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D91DE-A11C-C527-5F2E-A4FB92928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4EE7-59A3-4622-9936-5303F5866ABC}" type="datetimeFigureOut">
              <a:rPr lang="tr-TR" smtClean="0"/>
              <a:t>20.01.2026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5A98F-A4E1-47D7-452A-041B66033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A2242-6DED-F245-1CD0-5FE027DBB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B225F-2B8F-4432-91DC-0DDCF14BC6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3039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89EEF-267D-8C12-E507-DBE63E248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2DB65F-1375-359F-658C-6BD212663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664C8-5312-71C8-C288-9A81B8965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4EE7-59A3-4622-9936-5303F5866ABC}" type="datetimeFigureOut">
              <a:rPr lang="tr-TR" smtClean="0"/>
              <a:t>20.01.2026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8EDBB-1AF9-1564-01EA-03A6C5E41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50C46-E141-9690-C7C2-C96557FF1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B225F-2B8F-4432-91DC-0DDCF14BC6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3244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049AE5-D70E-FB0F-C589-97944AC1F1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5B3FB9-BB61-32E5-5B6F-8CAF259AD8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2AEDC-12C3-7A98-4078-2774D1C17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4EE7-59A3-4622-9936-5303F5866ABC}" type="datetimeFigureOut">
              <a:rPr lang="tr-TR" smtClean="0"/>
              <a:t>20.01.2026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741DBA-945B-6D14-7628-E4B7AC3ED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10FDC-99A6-12A9-D4D4-702D93998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B225F-2B8F-4432-91DC-0DDCF14BC6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3600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4CF8B-3384-7163-69FB-3BBEDE598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D7569-9D6A-CA3B-117A-11F3956D8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DFA5E8-3407-7B95-927F-E3E09AAD0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4EE7-59A3-4622-9936-5303F5866ABC}" type="datetimeFigureOut">
              <a:rPr lang="tr-TR" smtClean="0"/>
              <a:t>20.01.2026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60219-FE21-50B9-C255-FCBFC6B4D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36F0A-71C6-4EF4-EA70-43002CB03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B225F-2B8F-4432-91DC-0DDCF14BC6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7589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FE473-8371-6D0E-1B09-FB05D4C12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0E6C8E-7485-AC9D-807D-EE2DE0131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9EBDC-45DE-EAEB-85FF-6A3BAF403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4EE7-59A3-4622-9936-5303F5866ABC}" type="datetimeFigureOut">
              <a:rPr lang="tr-TR" smtClean="0"/>
              <a:t>20.01.2026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AFBB03-78A3-3EDB-98D6-4925C84EA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05AD6-445D-9F7E-A866-7619ED9BC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B225F-2B8F-4432-91DC-0DDCF14BC6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7784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414FE-04E0-E410-304E-54DDB11BC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6CA00-1DA0-358B-C29C-321462A0C8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77EA66-D199-834B-9D67-06A5AFDB4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3671A7-57BE-1B16-CF5F-4F0005B02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4EE7-59A3-4622-9936-5303F5866ABC}" type="datetimeFigureOut">
              <a:rPr lang="tr-TR" smtClean="0"/>
              <a:t>20.01.2026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7788F3-FDE7-8B0F-3FD5-FBD279D3A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B6AE5E-F516-2DE6-3E5E-B2A0ED283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B225F-2B8F-4432-91DC-0DDCF14BC6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1801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536EA-E549-3777-65B2-A3F3E5E32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D76AF-1364-A964-4C69-20B3DA47E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3E8779-6D11-642F-434E-A74CB2BA2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EB21BE-5B7A-2682-12B2-1F72B54F1E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3696A9-A420-D1D6-A389-69712A9C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B4AAB5-6B93-B2C4-81F0-0AB70CADB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4EE7-59A3-4622-9936-5303F5866ABC}" type="datetimeFigureOut">
              <a:rPr lang="tr-TR" smtClean="0"/>
              <a:t>20.01.2026</a:t>
            </a:fld>
            <a:endParaRPr lang="tr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E0597A-5855-648C-DAF6-4EACBA27E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7C2536-AF11-6C90-824D-8B636D747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B225F-2B8F-4432-91DC-0DDCF14BC6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6579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94EB9-0F8A-31BD-86A9-3FF365F49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A67A8A-ED14-7C55-ED02-4EE462392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4EE7-59A3-4622-9936-5303F5866ABC}" type="datetimeFigureOut">
              <a:rPr lang="tr-TR" smtClean="0"/>
              <a:t>20.01.2026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5DB28B-13E3-CFAA-0C42-A9F01968D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2EA16B-F977-71AE-A55C-55B89D9CE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B225F-2B8F-4432-91DC-0DDCF14BC6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4300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506D2-BF9F-814C-DA0A-1D69417B4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4EE7-59A3-4622-9936-5303F5866ABC}" type="datetimeFigureOut">
              <a:rPr lang="tr-TR" smtClean="0"/>
              <a:t>20.01.2026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BCB86C-DCC3-3FA2-2FAC-10156B0E5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26DF04-74A2-7A3F-A2B0-63813EF04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B225F-2B8F-4432-91DC-0DDCF14BC6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635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C71DF-9D7F-CC06-9105-D42F5162C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4EF00-0335-9359-7E16-61D88A851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D05947-1D9A-9997-83DD-964425EECE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413F72-E10C-6AA2-3184-C5AF3FF01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4EE7-59A3-4622-9936-5303F5866ABC}" type="datetimeFigureOut">
              <a:rPr lang="tr-TR" smtClean="0"/>
              <a:t>20.01.2026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B8A6A7-B881-0619-7B14-C8188BD01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266128-6B4D-75C9-1A2B-87955390F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B225F-2B8F-4432-91DC-0DDCF14BC6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0312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314BD-B87A-DB36-A110-958B05941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E23E5A-C9DB-509B-F48D-49D4E374D1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366FED-9AF1-91C7-5F1E-9CB7390086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7A249F-A47D-92F0-8D3C-2C1511F83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4EE7-59A3-4622-9936-5303F5866ABC}" type="datetimeFigureOut">
              <a:rPr lang="tr-TR" smtClean="0"/>
              <a:t>20.01.2026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2BF75F-6CC0-A744-6A63-04BE7A2C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8DD4F-573F-CBCE-8C07-5570547EF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B225F-2B8F-4432-91DC-0DDCF14BC6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262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9B3350-FD5A-7768-97F2-A64781DAB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5C6BE1-39D6-0134-4E2D-ABBAA760A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6B445-6773-7CD3-B4B3-1E4A340986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5E4EE7-59A3-4622-9936-5303F5866ABC}" type="datetimeFigureOut">
              <a:rPr lang="tr-TR" smtClean="0"/>
              <a:t>20.01.2026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FBADF-AF12-1BD2-F692-78B459CF5F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78ABEF-4271-6988-658E-9170D4FCE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BB225F-2B8F-4432-91DC-0DDCF14BC6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7376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D029BB-720C-5534-619B-9DB011672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492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2FFDA6-F8D9-8679-DEF9-7CBF53AAE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31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927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Eda Salas - Dekon Congress &amp; Tourism</dc:creator>
  <cp:lastModifiedBy>Eda Salas - Dekon Congress &amp; Tourism</cp:lastModifiedBy>
  <cp:revision>1</cp:revision>
  <dcterms:created xsi:type="dcterms:W3CDTF">2026-01-20T14:03:28Z</dcterms:created>
  <dcterms:modified xsi:type="dcterms:W3CDTF">2026-01-20T14:04:55Z</dcterms:modified>
</cp:coreProperties>
</file>